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8C613-03E9-4F73-A5B5-486608BC7825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A0F9A-1527-4726-89B2-F76905B8A8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82063-10406853-640-3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cycling-in-ireland-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7656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-Xa8aD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1333106362_1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Manchiestier-Iunaitied-Porto3-2009-04-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59</cp:revision>
  <dcterms:created xsi:type="dcterms:W3CDTF">2013-11-07T06:25:50Z</dcterms:created>
  <dcterms:modified xsi:type="dcterms:W3CDTF">2013-11-11T05:54:46Z</dcterms:modified>
</cp:coreProperties>
</file>